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56" r:id="rId2"/>
    <p:sldId id="261" r:id="rId3"/>
    <p:sldId id="269" r:id="rId4"/>
    <p:sldId id="276" r:id="rId5"/>
    <p:sldId id="260" r:id="rId6"/>
    <p:sldId id="262" r:id="rId7"/>
    <p:sldId id="271" r:id="rId8"/>
    <p:sldId id="280" r:id="rId9"/>
    <p:sldId id="277" r:id="rId10"/>
    <p:sldId id="281" r:id="rId11"/>
    <p:sldId id="263" r:id="rId12"/>
    <p:sldId id="273" r:id="rId13"/>
    <p:sldId id="264" r:id="rId14"/>
    <p:sldId id="274" r:id="rId15"/>
    <p:sldId id="270" r:id="rId16"/>
    <p:sldId id="265" r:id="rId17"/>
    <p:sldId id="275" r:id="rId18"/>
    <p:sldId id="278" r:id="rId19"/>
    <p:sldId id="279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1EADF-960D-4556-A6E3-E90F92A0B0BC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6A6A5-B6A6-4A6B-A6A1-C56E02BD1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361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CD82-2C2F-4C94-A8F0-30C91756434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AA03-962E-42D0-B822-1E7DE453C4C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CD82-2C2F-4C94-A8F0-30C91756434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AA03-962E-42D0-B822-1E7DE453C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CD82-2C2F-4C94-A8F0-30C91756434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AA03-962E-42D0-B822-1E7DE453C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CD82-2C2F-4C94-A8F0-30C91756434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AA03-962E-42D0-B822-1E7DE453C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CD82-2C2F-4C94-A8F0-30C91756434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005AA03-962E-42D0-B822-1E7DE453C4C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CD82-2C2F-4C94-A8F0-30C91756434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AA03-962E-42D0-B822-1E7DE453C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CD82-2C2F-4C94-A8F0-30C91756434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AA03-962E-42D0-B822-1E7DE453C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CD82-2C2F-4C94-A8F0-30C91756434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AA03-962E-42D0-B822-1E7DE453C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CD82-2C2F-4C94-A8F0-30C91756434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AA03-962E-42D0-B822-1E7DE453C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CD82-2C2F-4C94-A8F0-30C91756434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AA03-962E-42D0-B822-1E7DE453C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CD82-2C2F-4C94-A8F0-30C91756434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AA03-962E-42D0-B822-1E7DE453C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C36CD82-2C2F-4C94-A8F0-30C91756434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05AA03-962E-42D0-B822-1E7DE453C4C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8876" y="260648"/>
            <a:ext cx="8129588" cy="44982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157192"/>
            <a:ext cx="8640960" cy="1440160"/>
          </a:xfrm>
        </p:spPr>
        <p:txBody>
          <a:bodyPr/>
          <a:lstStyle/>
          <a:p>
            <a:r>
              <a:rPr lang="ru-RU" dirty="0" smtClean="0"/>
              <a:t>РОЖДЕСТВО ХРИСТОВО:</a:t>
            </a:r>
          </a:p>
          <a:p>
            <a:r>
              <a:rPr lang="ru-RU" dirty="0" smtClean="0"/>
              <a:t>Что празднуют православные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76" y="273005"/>
            <a:ext cx="8201596" cy="461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69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82"/>
    </mc:Choice>
    <mc:Fallback>
      <p:transition spd="slow" advTm="928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Пещера, где родился Христос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41960"/>
            <a:ext cx="4038600" cy="2642443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8328"/>
            <a:ext cx="4038600" cy="2689707"/>
          </a:xfrm>
        </p:spPr>
      </p:pic>
    </p:spTree>
    <p:extLst>
      <p:ext uri="{BB962C8B-B14F-4D97-AF65-F5344CB8AC3E}">
        <p14:creationId xmlns:p14="http://schemas.microsoft.com/office/powerpoint/2010/main" val="2767718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794"/>
    </mc:Choice>
    <mc:Fallback>
      <p:transition spd="slow" advTm="2579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Дары волхвов: золото, ладан, смирна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4316077" cy="2880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844824"/>
            <a:ext cx="3826768" cy="4281339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dirty="0" smtClean="0"/>
              <a:t>Золото </a:t>
            </a:r>
            <a:r>
              <a:rPr lang="ru-RU" dirty="0"/>
              <a:t>было принесено Иисусу как Царю Иудейскому, ладан — как Богу. Смирна (мирра) — дорогое ароматическое вещество, применявшееся для бальзамирования тел при погребении, — как Спасителю, Ставшему Сыном Человеческим, Которому были предсказаны «многие страдания и погребение».</a:t>
            </a:r>
          </a:p>
        </p:txBody>
      </p:sp>
    </p:spTree>
    <p:extLst>
      <p:ext uri="{BB962C8B-B14F-4D97-AF65-F5344CB8AC3E}">
        <p14:creationId xmlns:p14="http://schemas.microsoft.com/office/powerpoint/2010/main" val="271391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457"/>
    </mc:Choice>
    <mc:Fallback>
      <p:transition spd="slow" advTm="4645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Дары волхвов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46" y="1600200"/>
            <a:ext cx="3017308" cy="452596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708" y="1600200"/>
            <a:ext cx="3377584" cy="4525963"/>
          </a:xfrm>
        </p:spPr>
      </p:pic>
    </p:spTree>
    <p:extLst>
      <p:ext uri="{BB962C8B-B14F-4D97-AF65-F5344CB8AC3E}">
        <p14:creationId xmlns:p14="http://schemas.microsoft.com/office/powerpoint/2010/main" val="3503768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613"/>
    </mc:Choice>
    <mc:Fallback>
      <p:transition spd="slow" advTm="2061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Иконы Рождества Христова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8" y="1600200"/>
            <a:ext cx="3408104" cy="45259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3420000" cy="4483433"/>
          </a:xfrm>
        </p:spPr>
      </p:pic>
    </p:spTree>
    <p:extLst>
      <p:ext uri="{BB962C8B-B14F-4D97-AF65-F5344CB8AC3E}">
        <p14:creationId xmlns:p14="http://schemas.microsoft.com/office/powerpoint/2010/main" val="3544345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171"/>
    </mc:Choice>
    <mc:Fallback>
      <p:transition spd="slow" advTm="2617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Иконы Рождества Христова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57" y="1600200"/>
            <a:ext cx="3557286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4450"/>
            <a:ext cx="4038600" cy="4517462"/>
          </a:xfrm>
        </p:spPr>
      </p:pic>
    </p:spTree>
    <p:extLst>
      <p:ext uri="{BB962C8B-B14F-4D97-AF65-F5344CB8AC3E}">
        <p14:creationId xmlns:p14="http://schemas.microsoft.com/office/powerpoint/2010/main" val="3467761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358"/>
    </mc:Choice>
    <mc:Fallback>
      <p:transition spd="slow" advTm="2635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Тропарь Рождества Христова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Рождество </a:t>
            </a:r>
            <a:r>
              <a:rPr lang="ru-RU" dirty="0"/>
              <a:t>Твое, Христе Боже наш, </a:t>
            </a:r>
            <a:r>
              <a:rPr lang="ru-RU" dirty="0" err="1"/>
              <a:t>возсия</a:t>
            </a:r>
            <a:r>
              <a:rPr lang="ru-RU" dirty="0"/>
              <a:t> </a:t>
            </a:r>
            <a:r>
              <a:rPr lang="ru-RU" dirty="0" err="1"/>
              <a:t>мирови</a:t>
            </a:r>
            <a:r>
              <a:rPr lang="ru-RU" dirty="0"/>
              <a:t> свет разума, в нем </a:t>
            </a:r>
            <a:r>
              <a:rPr lang="ru-RU" dirty="0" err="1"/>
              <a:t>бо</a:t>
            </a:r>
            <a:r>
              <a:rPr lang="ru-RU" dirty="0"/>
              <a:t> звездам </a:t>
            </a:r>
            <a:r>
              <a:rPr lang="ru-RU" dirty="0" err="1"/>
              <a:t>служащии</a:t>
            </a:r>
            <a:r>
              <a:rPr lang="ru-RU" dirty="0"/>
              <a:t> звездою </a:t>
            </a:r>
            <a:r>
              <a:rPr lang="ru-RU" dirty="0" err="1"/>
              <a:t>учахуся</a:t>
            </a:r>
            <a:r>
              <a:rPr lang="ru-RU" dirty="0"/>
              <a:t>, Тебе </a:t>
            </a:r>
            <a:r>
              <a:rPr lang="ru-RU" dirty="0" err="1"/>
              <a:t>кланятися</a:t>
            </a:r>
            <a:r>
              <a:rPr lang="ru-RU" dirty="0"/>
              <a:t> Солнцу Правды и Тебе </a:t>
            </a:r>
            <a:r>
              <a:rPr lang="ru-RU" dirty="0" err="1"/>
              <a:t>ведети</a:t>
            </a:r>
            <a:r>
              <a:rPr lang="ru-RU" dirty="0"/>
              <a:t> с высоты востока: Господи, слава Тебе!</a:t>
            </a:r>
          </a:p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3669313" cy="4525963"/>
          </a:xfrm>
        </p:spPr>
      </p:pic>
    </p:spTree>
    <p:extLst>
      <p:ext uri="{BB962C8B-B14F-4D97-AF65-F5344CB8AC3E}">
        <p14:creationId xmlns:p14="http://schemas.microsoft.com/office/powerpoint/2010/main" val="1567395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424"/>
    </mc:Choice>
    <mc:Fallback>
      <p:transition spd="slow" advTm="2642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Рождество Христово в искусстве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илья</a:t>
            </a:r>
            <a:r>
              <a:rPr lang="ru-RU" dirty="0" smtClean="0"/>
              <a:t> Репин «Рождество Христово»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Владимир </a:t>
            </a:r>
            <a:r>
              <a:rPr lang="ru-RU" dirty="0" err="1" smtClean="0"/>
              <a:t>Боровиковский</a:t>
            </a:r>
            <a:r>
              <a:rPr lang="ru-RU" dirty="0" smtClean="0"/>
              <a:t> «Рождество Христово»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28" y="2362200"/>
            <a:ext cx="2785332" cy="3763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920" y="2708405"/>
            <a:ext cx="4039985" cy="3071553"/>
          </a:xfrm>
        </p:spPr>
      </p:pic>
    </p:spTree>
    <p:extLst>
      <p:ext uri="{BB962C8B-B14F-4D97-AF65-F5344CB8AC3E}">
        <p14:creationId xmlns:p14="http://schemas.microsoft.com/office/powerpoint/2010/main" val="415001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344"/>
    </mc:Choice>
    <mc:Fallback>
      <p:transition spd="slow" advTm="2134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Рождество Христово в искусстве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Михаил Нестеров «Рождество Христово»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Василий </a:t>
            </a:r>
            <a:r>
              <a:rPr lang="ru-RU" dirty="0" err="1" smtClean="0"/>
              <a:t>Шебуев</a:t>
            </a:r>
            <a:r>
              <a:rPr lang="ru-RU" dirty="0" smtClean="0"/>
              <a:t> «Рождество Христово»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98" y="2362200"/>
            <a:ext cx="2955991" cy="376396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348880"/>
            <a:ext cx="2381954" cy="3960000"/>
          </a:xfrm>
        </p:spPr>
      </p:pic>
    </p:spTree>
    <p:extLst>
      <p:ext uri="{BB962C8B-B14F-4D97-AF65-F5344CB8AC3E}">
        <p14:creationId xmlns:p14="http://schemas.microsoft.com/office/powerpoint/2010/main" val="2971638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51"/>
    </mc:Choice>
    <mc:Fallback>
      <p:transition spd="slow" advTm="2115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Рождество в картинах зарубежных художников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Ребмрандт</a:t>
            </a:r>
            <a:r>
              <a:rPr lang="ru-RU" dirty="0" smtClean="0"/>
              <a:t> Ван </a:t>
            </a:r>
            <a:r>
              <a:rPr lang="ru-RU" dirty="0" err="1" smtClean="0"/>
              <a:t>рейн</a:t>
            </a:r>
            <a:r>
              <a:rPr lang="ru-RU" dirty="0" smtClean="0"/>
              <a:t> «Святое семейство»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Матиас </a:t>
            </a:r>
            <a:r>
              <a:rPr lang="ru-RU" dirty="0" err="1" smtClean="0"/>
              <a:t>стомер</a:t>
            </a:r>
            <a:r>
              <a:rPr lang="ru-RU" dirty="0" smtClean="0"/>
              <a:t> «поклонение младенцу»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9" y="2362200"/>
            <a:ext cx="2921870" cy="37639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40944"/>
            <a:ext cx="4041775" cy="3206474"/>
          </a:xfrm>
        </p:spPr>
      </p:pic>
    </p:spTree>
    <p:extLst>
      <p:ext uri="{BB962C8B-B14F-4D97-AF65-F5344CB8AC3E}">
        <p14:creationId xmlns:p14="http://schemas.microsoft.com/office/powerpoint/2010/main" val="3962779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938"/>
    </mc:Choice>
    <mc:Fallback>
      <p:transition spd="slow" advTm="25938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Рождество в картинах зарубежных художников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Альбрехт </a:t>
            </a:r>
            <a:r>
              <a:rPr lang="ru-RU" dirty="0" err="1" smtClean="0"/>
              <a:t>дюрер</a:t>
            </a:r>
            <a:r>
              <a:rPr lang="ru-RU" dirty="0" smtClean="0"/>
              <a:t> «поклонение волхвов»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Сандро</a:t>
            </a:r>
            <a:r>
              <a:rPr lang="ru-RU" dirty="0" smtClean="0"/>
              <a:t> </a:t>
            </a:r>
            <a:r>
              <a:rPr lang="ru-RU" dirty="0" err="1" smtClean="0"/>
              <a:t>ботичелли</a:t>
            </a:r>
            <a:r>
              <a:rPr lang="ru-RU" dirty="0" smtClean="0"/>
              <a:t> «</a:t>
            </a:r>
            <a:r>
              <a:rPr lang="ru-RU" dirty="0"/>
              <a:t>поклонение волхвов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57443"/>
            <a:ext cx="4040188" cy="357347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20123"/>
            <a:ext cx="4041775" cy="3248117"/>
          </a:xfrm>
        </p:spPr>
      </p:pic>
    </p:spTree>
    <p:extLst>
      <p:ext uri="{BB962C8B-B14F-4D97-AF65-F5344CB8AC3E}">
        <p14:creationId xmlns:p14="http://schemas.microsoft.com/office/powerpoint/2010/main" val="1661999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779"/>
    </mc:Choice>
    <mc:Fallback>
      <p:transition spd="slow" advTm="2577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Спаситель мира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412776"/>
            <a:ext cx="4038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2000 </a:t>
            </a:r>
            <a:r>
              <a:rPr lang="ru-RU" sz="2400" dirty="0"/>
              <a:t>лет назад в истории Вселенной начался отсчет новой </a:t>
            </a:r>
            <a:r>
              <a:rPr lang="ru-RU" sz="2400" dirty="0" smtClean="0"/>
              <a:t>эры </a:t>
            </a:r>
            <a:r>
              <a:rPr lang="ru-RU" sz="2400" dirty="0"/>
              <a:t>с рождения </a:t>
            </a:r>
            <a:r>
              <a:rPr lang="ru-RU" sz="2400" dirty="0" smtClean="0"/>
              <a:t>маленького </a:t>
            </a:r>
            <a:r>
              <a:rPr lang="ru-RU" sz="2400" dirty="0"/>
              <a:t>Мальчика, в Котором Бог соединил Себя со всем материальным миром. Именно это</a:t>
            </a:r>
            <a:r>
              <a:rPr lang="en-US" sz="2400" dirty="0"/>
              <a:t> </a:t>
            </a:r>
            <a:r>
              <a:rPr lang="ru-RU" sz="2400" dirty="0"/>
              <a:t>событие и отмечают все христиане нашей планеты, встречая светлый праздник Рождества Христова.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556792"/>
            <a:ext cx="4800000" cy="3600000"/>
          </a:xfrm>
        </p:spPr>
      </p:pic>
    </p:spTree>
    <p:extLst>
      <p:ext uri="{BB962C8B-B14F-4D97-AF65-F5344CB8AC3E}">
        <p14:creationId xmlns:p14="http://schemas.microsoft.com/office/powerpoint/2010/main" val="2614701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94"/>
    </mc:Choice>
    <mc:Fallback>
      <p:transition spd="slow" advTm="1079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Рождественская литургия в храме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4038600" cy="30424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2645504"/>
            <a:ext cx="3657600" cy="2583695"/>
          </a:xfrm>
        </p:spPr>
      </p:pic>
    </p:spTree>
    <p:extLst>
      <p:ext uri="{BB962C8B-B14F-4D97-AF65-F5344CB8AC3E}">
        <p14:creationId xmlns:p14="http://schemas.microsoft.com/office/powerpoint/2010/main" val="2292525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55"/>
    </mc:Choice>
    <mc:Fallback>
      <p:transition spd="slow" advTm="915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родился Христос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600" y="3861048"/>
            <a:ext cx="7632848" cy="2265115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Во время царствования в Иудее Ирода, который был под властью Рима, римский император Август издал повеление сделать в подчиненной ему земле иудейской всенародную перепись. Каждый иудей должен был записаться там, где жили его предки. Иосиф и Дева Мария происходили из рода </a:t>
            </a:r>
            <a:r>
              <a:rPr lang="ru-RU" dirty="0" err="1"/>
              <a:t>Давидова</a:t>
            </a:r>
            <a:r>
              <a:rPr lang="ru-RU" dirty="0"/>
              <a:t> и потому отправились из Назарета в город Давидов </a:t>
            </a:r>
            <a:r>
              <a:rPr lang="ru-RU" b="1" dirty="0"/>
              <a:t>Вифлеем</a:t>
            </a:r>
            <a:r>
              <a:rPr lang="ru-RU" dirty="0"/>
              <a:t>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7641294" cy="2520000"/>
          </a:xfrm>
        </p:spPr>
      </p:pic>
    </p:spTree>
    <p:extLst>
      <p:ext uri="{BB962C8B-B14F-4D97-AF65-F5344CB8AC3E}">
        <p14:creationId xmlns:p14="http://schemas.microsoft.com/office/powerpoint/2010/main" val="2015860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"/>
    </mc:Choice>
    <mc:Fallback>
      <p:transition spd="slow" advTm="15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707678"/>
          </a:xfrm>
        </p:spPr>
        <p:txBody>
          <a:bodyPr>
            <a:noAutofit/>
          </a:bodyPr>
          <a:lstStyle/>
          <a:p>
            <a:pPr algn="ctr"/>
            <a:r>
              <a:rPr lang="ru-RU" sz="4100" b="1" dirty="0" smtClean="0"/>
              <a:t>Город Вифлеем</a:t>
            </a:r>
            <a:endParaRPr lang="ru-RU" sz="41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560" y="1052736"/>
            <a:ext cx="8064896" cy="1224136"/>
          </a:xfrm>
        </p:spPr>
        <p:txBody>
          <a:bodyPr>
            <a:noAutofit/>
          </a:bodyPr>
          <a:lstStyle/>
          <a:p>
            <a:r>
              <a:rPr lang="ru-RU" sz="2000" dirty="0"/>
              <a:t>Придя в Вифлеем, они не могли найти себе места в доме, в гостинице, и остановились за городом, в пещере, куда пастухи загоняли скот в ненастную погоду. </a:t>
            </a:r>
          </a:p>
          <a:p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04864"/>
            <a:ext cx="6072000" cy="3960000"/>
          </a:xfrm>
        </p:spPr>
      </p:pic>
    </p:spTree>
    <p:extLst>
      <p:ext uri="{BB962C8B-B14F-4D97-AF65-F5344CB8AC3E}">
        <p14:creationId xmlns:p14="http://schemas.microsoft.com/office/powerpoint/2010/main" val="1787738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56"/>
    </mc:Choice>
    <mc:Fallback>
      <p:transition spd="slow" advTm="1125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все ждали Спасителя?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72816"/>
            <a:ext cx="3424768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4038600" cy="2105120"/>
          </a:xfrm>
        </p:spPr>
      </p:pic>
    </p:spTree>
    <p:extLst>
      <p:ext uri="{BB962C8B-B14F-4D97-AF65-F5344CB8AC3E}">
        <p14:creationId xmlns:p14="http://schemas.microsoft.com/office/powerpoint/2010/main" val="3512959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347"/>
    </mc:Choice>
    <mc:Fallback>
      <p:transition spd="slow" advTm="2134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Кто пришел поклониться Младенцу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Поклонение волхвов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58168"/>
            <a:ext cx="4038600" cy="32455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3960000" cy="330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18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26"/>
    </mc:Choice>
    <mc:Fallback>
      <p:transition spd="slow" advTm="1622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03232" cy="115212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«Рождественская звезда», Борис Пастернак</a:t>
            </a:r>
            <a:endParaRPr lang="ru-RU" sz="40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…Светало</a:t>
            </a:r>
            <a:r>
              <a:rPr lang="ru-RU" dirty="0"/>
              <a:t>. Рассвет, как пылинки </a:t>
            </a:r>
            <a:r>
              <a:rPr lang="ru-RU" dirty="0" smtClean="0"/>
              <a:t>золы, последние </a:t>
            </a:r>
            <a:r>
              <a:rPr lang="ru-RU" dirty="0"/>
              <a:t>звёзды сметал с небосвода.</a:t>
            </a:r>
            <a:br>
              <a:rPr lang="ru-RU" dirty="0"/>
            </a:br>
            <a:r>
              <a:rPr lang="ru-RU" dirty="0"/>
              <a:t>И только волхвов из несметного </a:t>
            </a:r>
            <a:r>
              <a:rPr lang="ru-RU" dirty="0" smtClean="0"/>
              <a:t>сброда впустила </a:t>
            </a:r>
            <a:r>
              <a:rPr lang="ru-RU" dirty="0"/>
              <a:t>Мария в отверстье скалы.</a:t>
            </a:r>
          </a:p>
          <a:p>
            <a:r>
              <a:rPr lang="ru-RU" dirty="0"/>
              <a:t>Он спал, весь сияющий, в яслях из </a:t>
            </a:r>
            <a:r>
              <a:rPr lang="ru-RU" dirty="0" smtClean="0"/>
              <a:t>дуба, как </a:t>
            </a:r>
            <a:r>
              <a:rPr lang="ru-RU" dirty="0"/>
              <a:t>месяца луч в углубленье дупла.</a:t>
            </a:r>
            <a:br>
              <a:rPr lang="ru-RU" dirty="0"/>
            </a:br>
            <a:r>
              <a:rPr lang="ru-RU" dirty="0"/>
              <a:t>Ему заменяли овчинную шубу</a:t>
            </a:r>
            <a:br>
              <a:rPr lang="ru-RU" dirty="0"/>
            </a:br>
            <a:r>
              <a:rPr lang="ru-RU" dirty="0"/>
              <a:t>Ослиные губы и ноздри вола.</a:t>
            </a:r>
          </a:p>
          <a:p>
            <a:r>
              <a:rPr lang="ru-RU" dirty="0"/>
              <a:t>Стояли в тени, словно в сумраке </a:t>
            </a:r>
            <a:r>
              <a:rPr lang="ru-RU" dirty="0" smtClean="0"/>
              <a:t>хлева, шептались</a:t>
            </a:r>
            <a:r>
              <a:rPr lang="ru-RU" dirty="0"/>
              <a:t>, едва подбирая слова.</a:t>
            </a:r>
            <a:br>
              <a:rPr lang="ru-RU" dirty="0"/>
            </a:br>
            <a:r>
              <a:rPr lang="ru-RU" dirty="0"/>
              <a:t>Вдруг кто-то в потёмках, немного </a:t>
            </a:r>
            <a:r>
              <a:rPr lang="ru-RU" dirty="0" smtClean="0"/>
              <a:t>налево от </a:t>
            </a:r>
            <a:r>
              <a:rPr lang="ru-RU" dirty="0"/>
              <a:t>яслей рукой отодвинул волхва,</a:t>
            </a:r>
            <a:br>
              <a:rPr lang="ru-RU" dirty="0"/>
            </a:br>
            <a:r>
              <a:rPr lang="ru-RU" dirty="0"/>
              <a:t>И тот оглянулся: с порога на деву,</a:t>
            </a:r>
            <a:br>
              <a:rPr lang="ru-RU" dirty="0"/>
            </a:br>
            <a:r>
              <a:rPr lang="ru-RU" dirty="0"/>
              <a:t>Как гостья, смотрела звезда Рождества.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0" y="1451769"/>
            <a:ext cx="4667250" cy="3495675"/>
          </a:xfrm>
        </p:spPr>
      </p:pic>
    </p:spTree>
    <p:extLst>
      <p:ext uri="{BB962C8B-B14F-4D97-AF65-F5344CB8AC3E}">
        <p14:creationId xmlns:p14="http://schemas.microsoft.com/office/powerpoint/2010/main" val="1137868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010"/>
    </mc:Choice>
    <mc:Fallback>
      <p:transition spd="slow" advTm="3601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Рождественская звезда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355" y="1600200"/>
            <a:ext cx="3537289" cy="4708525"/>
          </a:xfrm>
        </p:spPr>
      </p:pic>
    </p:spTree>
    <p:extLst>
      <p:ext uri="{BB962C8B-B14F-4D97-AF65-F5344CB8AC3E}">
        <p14:creationId xmlns:p14="http://schemas.microsoft.com/office/powerpoint/2010/main" val="1106486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14"/>
    </mc:Choice>
    <mc:Fallback>
      <p:transition spd="slow" advTm="1061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Рождество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dirty="0"/>
              <a:t>В </a:t>
            </a:r>
            <a:r>
              <a:rPr lang="ru-RU" sz="2000" dirty="0" smtClean="0"/>
              <a:t>пещере </a:t>
            </a:r>
            <a:r>
              <a:rPr lang="ru-RU" sz="2000" dirty="0"/>
              <a:t>ночью у Пресвятой Девы Марии родился Младенец – Сын Божий, Христос Спаситель мира. Она спеленала Божественного Младенца и положила Его в ясли, куда кладут корм для скота.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291" y="273050"/>
            <a:ext cx="4745268" cy="5853113"/>
          </a:xfrm>
        </p:spPr>
      </p:pic>
    </p:spTree>
    <p:extLst>
      <p:ext uri="{BB962C8B-B14F-4D97-AF65-F5344CB8AC3E}">
        <p14:creationId xmlns:p14="http://schemas.microsoft.com/office/powerpoint/2010/main" val="212778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96"/>
    </mc:Choice>
    <mc:Fallback>
      <p:transition spd="slow" advTm="16096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516</TotalTime>
  <Words>386</Words>
  <Application>Microsoft Office PowerPoint</Application>
  <PresentationFormat>Экран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Презентация PowerPoint</vt:lpstr>
      <vt:lpstr>Спаситель мира</vt:lpstr>
      <vt:lpstr>Где родился Христос</vt:lpstr>
      <vt:lpstr>Город Вифлеем</vt:lpstr>
      <vt:lpstr>Почему все ждали Спасителя?</vt:lpstr>
      <vt:lpstr>Кто пришел поклониться Младенцу</vt:lpstr>
      <vt:lpstr>«Рождественская звезда», Борис Пастернак</vt:lpstr>
      <vt:lpstr>Рождественская звезда</vt:lpstr>
      <vt:lpstr>Рождество</vt:lpstr>
      <vt:lpstr>Пещера, где родился Христос</vt:lpstr>
      <vt:lpstr>Дары волхвов: золото, ладан, смирна</vt:lpstr>
      <vt:lpstr>Дары волхвов</vt:lpstr>
      <vt:lpstr>Иконы Рождества Христова</vt:lpstr>
      <vt:lpstr>Иконы Рождества Христова</vt:lpstr>
      <vt:lpstr>Тропарь Рождества Христова</vt:lpstr>
      <vt:lpstr>Рождество Христово в искусстве</vt:lpstr>
      <vt:lpstr>Рождество Христово в искусстве</vt:lpstr>
      <vt:lpstr>Рождество в картинах зарубежных художников</vt:lpstr>
      <vt:lpstr>Рождество в картинах зарубежных художников</vt:lpstr>
      <vt:lpstr>Рождественская литургия в храме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Chunia</dc:creator>
  <cp:lastModifiedBy>Chunia</cp:lastModifiedBy>
  <cp:revision>26</cp:revision>
  <dcterms:created xsi:type="dcterms:W3CDTF">2016-11-10T13:36:31Z</dcterms:created>
  <dcterms:modified xsi:type="dcterms:W3CDTF">2016-12-01T18:10:06Z</dcterms:modified>
</cp:coreProperties>
</file>